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8D10-72B1-4624-916A-DC2E4472301E}" type="datetimeFigureOut">
              <a:rPr lang="fr-FR" smtClean="0"/>
              <a:t>11/12/2025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AD0D-58FD-41DF-9260-37DDE46FD10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8D10-72B1-4624-916A-DC2E4472301E}" type="datetimeFigureOut">
              <a:rPr lang="fr-FR" smtClean="0"/>
              <a:t>11/12/2025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AD0D-58FD-41DF-9260-37DDE46FD10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8D10-72B1-4624-916A-DC2E4472301E}" type="datetimeFigureOut">
              <a:rPr lang="fr-FR" smtClean="0"/>
              <a:t>11/12/2025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AD0D-58FD-41DF-9260-37DDE46FD10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8D10-72B1-4624-916A-DC2E4472301E}" type="datetimeFigureOut">
              <a:rPr lang="fr-FR" smtClean="0"/>
              <a:t>11/12/2025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AD0D-58FD-41DF-9260-37DDE46FD10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8D10-72B1-4624-916A-DC2E4472301E}" type="datetimeFigureOut">
              <a:rPr lang="fr-FR" smtClean="0"/>
              <a:t>11/12/2025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AD0D-58FD-41DF-9260-37DDE46FD10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8D10-72B1-4624-916A-DC2E4472301E}" type="datetimeFigureOut">
              <a:rPr lang="fr-FR" smtClean="0"/>
              <a:t>11/12/2025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AD0D-58FD-41DF-9260-37DDE46FD10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8D10-72B1-4624-916A-DC2E4472301E}" type="datetimeFigureOut">
              <a:rPr lang="fr-FR" smtClean="0"/>
              <a:t>11/12/2025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AD0D-58FD-41DF-9260-37DDE46FD10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8D10-72B1-4624-916A-DC2E4472301E}" type="datetimeFigureOut">
              <a:rPr lang="fr-FR" smtClean="0"/>
              <a:t>11/12/2025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AD0D-58FD-41DF-9260-37DDE46FD10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8D10-72B1-4624-916A-DC2E4472301E}" type="datetimeFigureOut">
              <a:rPr lang="fr-FR" smtClean="0"/>
              <a:t>11/12/2025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AD0D-58FD-41DF-9260-37DDE46FD10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8D10-72B1-4624-916A-DC2E4472301E}" type="datetimeFigureOut">
              <a:rPr lang="fr-FR" smtClean="0"/>
              <a:t>11/12/2025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AD0D-58FD-41DF-9260-37DDE46FD10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8D10-72B1-4624-916A-DC2E4472301E}" type="datetimeFigureOut">
              <a:rPr lang="fr-FR" smtClean="0"/>
              <a:t>11/12/2025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AD0D-58FD-41DF-9260-37DDE46FD10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C8D10-72B1-4624-916A-DC2E4472301E}" type="datetimeFigureOut">
              <a:rPr lang="fr-FR" smtClean="0"/>
              <a:t>11/12/2025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DAD0D-58FD-41DF-9260-37DDE46FD100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RéseauSimp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726284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43042" y="285728"/>
            <a:ext cx="5886464" cy="941385"/>
          </a:xfrm>
        </p:spPr>
        <p:txBody>
          <a:bodyPr/>
          <a:lstStyle/>
          <a:p>
            <a:r>
              <a:rPr lang="fr-FR" dirty="0" smtClean="0"/>
              <a:t>Le Réseau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Notre Sécurité commence par:</a:t>
            </a:r>
            <a:endParaRPr lang="fr-FR" dirty="0"/>
          </a:p>
        </p:txBody>
      </p:sp>
      <p:pic>
        <p:nvPicPr>
          <p:cNvPr id="4" name="Espace réservé du contenu 3" descr="Cyber sécurité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57356" y="1600201"/>
            <a:ext cx="5114932" cy="3900502"/>
          </a:xfrm>
        </p:spPr>
        <p:txBody>
          <a:bodyPr/>
          <a:lstStyle/>
          <a:p>
            <a:r>
              <a:rPr lang="fr-FR" dirty="0" smtClean="0"/>
              <a:t>Les Virus</a:t>
            </a:r>
          </a:p>
          <a:p>
            <a:r>
              <a:rPr lang="fr-FR" dirty="0" smtClean="0"/>
              <a:t>Le Cheval de </a:t>
            </a:r>
            <a:r>
              <a:rPr lang="fr-FR" dirty="0" err="1" smtClean="0"/>
              <a:t>Troies</a:t>
            </a:r>
            <a:r>
              <a:rPr lang="fr-FR" dirty="0" smtClean="0"/>
              <a:t> </a:t>
            </a:r>
          </a:p>
          <a:p>
            <a:r>
              <a:rPr lang="fr-FR" dirty="0" smtClean="0"/>
              <a:t>Les </a:t>
            </a:r>
            <a:r>
              <a:rPr lang="fr-FR" dirty="0" err="1" smtClean="0"/>
              <a:t>RansonWare’s</a:t>
            </a:r>
            <a:endParaRPr lang="fr-FR" dirty="0" smtClean="0"/>
          </a:p>
          <a:p>
            <a:r>
              <a:rPr lang="fr-FR" dirty="0" smtClean="0"/>
              <a:t>Les pirates</a:t>
            </a:r>
          </a:p>
          <a:p>
            <a:r>
              <a:rPr lang="fr-FR" dirty="0" smtClean="0"/>
              <a:t>Les Hackers</a:t>
            </a:r>
          </a:p>
          <a:p>
            <a:r>
              <a:rPr lang="fr-FR" dirty="0" err="1" smtClean="0"/>
              <a:t>Ect</a:t>
            </a:r>
            <a:r>
              <a:rPr lang="fr-FR" dirty="0" smtClean="0"/>
              <a:t>…</a:t>
            </a:r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menaces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rte-pedagogique-le-viru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-24"/>
            <a:ext cx="5758888" cy="6858024"/>
          </a:xfr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99844438-hacked-system-icon-cartoon-vector-cyber-attack-online-sca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928670"/>
            <a:ext cx="7500957" cy="592933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L’espion de vos données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L240313c-sma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2" y="0"/>
            <a:ext cx="9267568" cy="685800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L’ingérence des états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30</Words>
  <Application>Microsoft Office PowerPoint</Application>
  <PresentationFormat>Affichage à l'écran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Le Réseau</vt:lpstr>
      <vt:lpstr>Notre Sécurité commence par:</vt:lpstr>
      <vt:lpstr>Les menaces</vt:lpstr>
      <vt:lpstr>Diapositive 4</vt:lpstr>
      <vt:lpstr>L’espion de vos données</vt:lpstr>
      <vt:lpstr>L’ingérence des états</vt:lpstr>
    </vt:vector>
  </TitlesOfParts>
  <Company>ORSAC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Réseau</dc:title>
  <dc:creator>Windows User</dc:creator>
  <cp:lastModifiedBy>Windows User</cp:lastModifiedBy>
  <cp:revision>7</cp:revision>
  <dcterms:created xsi:type="dcterms:W3CDTF">2025-12-11T14:11:07Z</dcterms:created>
  <dcterms:modified xsi:type="dcterms:W3CDTF">2025-12-11T14:34:04Z</dcterms:modified>
</cp:coreProperties>
</file>